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5"/>
    <p:restoredTop sz="94664"/>
  </p:normalViewPr>
  <p:slideViewPr>
    <p:cSldViewPr snapToGrid="0" snapToObjects="1" showGuides="1">
      <p:cViewPr varScale="1">
        <p:scale>
          <a:sx n="108" d="100"/>
          <a:sy n="108" d="100"/>
        </p:scale>
        <p:origin x="10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io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922"/>
            <a:ext cx="12189196" cy="6858000"/>
          </a:xfrm>
          <a:prstGeom prst="rect">
            <a:avLst/>
          </a:prstGeom>
        </p:spPr>
      </p:pic>
      <p:sp>
        <p:nvSpPr>
          <p:cNvPr id="6" name="矩形 7"/>
          <p:cNvSpPr/>
          <p:nvPr userDrawn="1"/>
        </p:nvSpPr>
        <p:spPr>
          <a:xfrm>
            <a:off x="0" y="922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10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707017" y="1009795"/>
            <a:ext cx="428786" cy="360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596000" y="1872202"/>
            <a:ext cx="7265367" cy="107455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1" lang="en-US" sz="32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type the title of your article 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4229101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595438" y="4439388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1595438" y="4652127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Email</a:t>
            </a:r>
            <a:endParaRPr lang="en-US" dirty="0"/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595438" y="5119602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595438" y="5329889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596000" y="5800915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1596000" y="6011202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pic>
        <p:nvPicPr>
          <p:cNvPr id="21" name="图片 1"/>
          <p:cNvPicPr>
            <a:picLocks noChangeAspect="1"/>
          </p:cNvPicPr>
          <p:nvPr userDrawn="1"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>
          <a:xfrm>
            <a:off x="10470455" y="5510002"/>
            <a:ext cx="874631" cy="68556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9AE-BED1-7549-95C3-EBB2A499DC0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7B7BC-588F-534C-A287-2D4F720E277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Century Gothic</vt:lpstr>
      <vt:lpstr>等线</vt:lpstr>
      <vt:lpstr>微软雅黑</vt:lpstr>
      <vt:lpstr>Arial Unicode MS</vt:lpstr>
      <vt:lpstr>等线 Light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14403</cp:lastModifiedBy>
  <cp:revision>9</cp:revision>
  <dcterms:created xsi:type="dcterms:W3CDTF">2021-07-01T06:28:00Z</dcterms:created>
  <dcterms:modified xsi:type="dcterms:W3CDTF">2023-01-06T06:53:45Z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1D09ECAEDCBC4FAAA1F94EF7A65D7220</vt:lpwstr>
  </property>
  <property fmtid="{D5CDD505-2E9C-101B-9397-08002B2CF9AE}" pid="3" name="KSOProductBuildVer">
    <vt:lpwstr>2052-11.1.0.13012</vt:lpwstr>
  </property>
</Properties>
</file>