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5"/>
    <p:restoredTop sz="94664"/>
  </p:normalViewPr>
  <p:slideViewPr>
    <p:cSldViewPr snapToGrid="0" snapToObjects="1" showGuides="1">
      <p:cViewPr varScale="1">
        <p:scale>
          <a:sx n="103" d="100"/>
          <a:sy n="103" d="100"/>
        </p:scale>
        <p:origin x="87" y="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Liu" userId="409a1ca903c1ab3b" providerId="LiveId" clId="{740FC66A-2BAD-437A-ADFA-AF2FE5265E9D}"/>
    <pc:docChg chg="modMainMaster">
      <pc:chgData name="Edward Liu" userId="409a1ca903c1ab3b" providerId="LiveId" clId="{740FC66A-2BAD-437A-ADFA-AF2FE5265E9D}" dt="2021-09-06T09:04:59.727" v="2" actId="20577"/>
      <pc:docMkLst>
        <pc:docMk/>
      </pc:docMkLst>
      <pc:sldMasterChg chg="modSldLayout">
        <pc:chgData name="Edward Liu" userId="409a1ca903c1ab3b" providerId="LiveId" clId="{740FC66A-2BAD-437A-ADFA-AF2FE5265E9D}" dt="2021-09-06T09:04:59.727" v="2" actId="20577"/>
        <pc:sldMasterMkLst>
          <pc:docMk/>
          <pc:sldMasterMk cId="4101059370" sldId="2147483648"/>
        </pc:sldMasterMkLst>
        <pc:sldLayoutChg chg="modSp mod">
          <pc:chgData name="Edward Liu" userId="409a1ca903c1ab3b" providerId="LiveId" clId="{740FC66A-2BAD-437A-ADFA-AF2FE5265E9D}" dt="2021-09-06T09:04:59.727" v="2" actId="20577"/>
          <pc:sldLayoutMkLst>
            <pc:docMk/>
            <pc:sldMasterMk cId="4101059370" sldId="2147483648"/>
            <pc:sldLayoutMk cId="2817165031" sldId="2147483655"/>
          </pc:sldLayoutMkLst>
          <pc:spChg chg="mod">
            <ac:chgData name="Edward Liu" userId="409a1ca903c1ab3b" providerId="LiveId" clId="{740FC66A-2BAD-437A-ADFA-AF2FE5265E9D}" dt="2021-09-06T09:04:59.727" v="2" actId="20577"/>
            <ac:spMkLst>
              <pc:docMk/>
              <pc:sldMasterMk cId="4101059370" sldId="2147483648"/>
              <pc:sldLayoutMk cId="2817165031" sldId="2147483655"/>
              <ac:spMk id="15" creationId="{3BC76BBF-3DF0-4442-A14E-914F5A5A73FE}"/>
            </ac:spMkLst>
          </pc:spChg>
        </pc:sldLayoutChg>
      </pc:sldMasterChg>
    </pc:docChg>
  </pc:docChgLst>
  <pc:docChgLst>
    <pc:chgData name="Edward Liu" userId="409a1ca903c1ab3b" providerId="LiveId" clId="{85479453-ADB8-4A01-940A-8CAB2D63F4EB}"/>
    <pc:docChg chg="undo custSel modSld modMainMaster">
      <pc:chgData name="Edward Liu" userId="409a1ca903c1ab3b" providerId="LiveId" clId="{85479453-ADB8-4A01-940A-8CAB2D63F4EB}" dt="2022-06-14T05:37:39.182" v="6" actId="1076"/>
      <pc:docMkLst>
        <pc:docMk/>
      </pc:docMkLst>
      <pc:sldChg chg="modSp mod">
        <pc:chgData name="Edward Liu" userId="409a1ca903c1ab3b" providerId="LiveId" clId="{85479453-ADB8-4A01-940A-8CAB2D63F4EB}" dt="2022-01-10T09:30:33.638" v="1"/>
        <pc:sldMkLst>
          <pc:docMk/>
          <pc:sldMk cId="774546400" sldId="261"/>
        </pc:sldMkLst>
        <pc:spChg chg="mod">
          <ac:chgData name="Edward Liu" userId="409a1ca903c1ab3b" providerId="LiveId" clId="{85479453-ADB8-4A01-940A-8CAB2D63F4EB}" dt="2022-01-10T09:30:33.638" v="1"/>
          <ac:spMkLst>
            <pc:docMk/>
            <pc:sldMk cId="774546400" sldId="261"/>
            <ac:spMk id="12" creationId="{24A2D543-75B8-4968-A213-48E017428A9B}"/>
          </ac:spMkLst>
        </pc:spChg>
      </pc:sldChg>
      <pc:sldMasterChg chg="modSldLayout">
        <pc:chgData name="Edward Liu" userId="409a1ca903c1ab3b" providerId="LiveId" clId="{85479453-ADB8-4A01-940A-8CAB2D63F4EB}" dt="2022-06-14T05:37:39.182" v="6" actId="1076"/>
        <pc:sldMasterMkLst>
          <pc:docMk/>
          <pc:sldMasterMk cId="4101059370" sldId="2147483648"/>
        </pc:sldMasterMkLst>
        <pc:sldLayoutChg chg="delSp modSp mod">
          <pc:chgData name="Edward Liu" userId="409a1ca903c1ab3b" providerId="LiveId" clId="{85479453-ADB8-4A01-940A-8CAB2D63F4EB}" dt="2022-06-14T05:37:39.182" v="6" actId="1076"/>
          <pc:sldLayoutMkLst>
            <pc:docMk/>
            <pc:sldMasterMk cId="4101059370" sldId="2147483648"/>
            <pc:sldLayoutMk cId="2817165031" sldId="2147483655"/>
          </pc:sldLayoutMkLst>
          <pc:spChg chg="del">
            <ac:chgData name="Edward Liu" userId="409a1ca903c1ab3b" providerId="LiveId" clId="{85479453-ADB8-4A01-940A-8CAB2D63F4EB}" dt="2022-06-14T05:37:31.767" v="5" actId="478"/>
            <ac:spMkLst>
              <pc:docMk/>
              <pc:sldMasterMk cId="4101059370" sldId="2147483648"/>
              <pc:sldLayoutMk cId="2817165031" sldId="2147483655"/>
              <ac:spMk id="15" creationId="{3BC76BBF-3DF0-4442-A14E-914F5A5A73FE}"/>
            </ac:spMkLst>
          </pc:spChg>
          <pc:spChg chg="mod">
            <ac:chgData name="Edward Liu" userId="409a1ca903c1ab3b" providerId="LiveId" clId="{85479453-ADB8-4A01-940A-8CAB2D63F4EB}" dt="2022-01-10T09:30:39.252" v="2"/>
            <ac:spMkLst>
              <pc:docMk/>
              <pc:sldMasterMk cId="4101059370" sldId="2147483648"/>
              <pc:sldLayoutMk cId="2817165031" sldId="2147483655"/>
              <ac:spMk id="22" creationId="{E7BEA386-21A5-4850-86B8-C968E0F52064}"/>
            </ac:spMkLst>
          </pc:spChg>
          <pc:spChg chg="mod">
            <ac:chgData name="Edward Liu" userId="409a1ca903c1ab3b" providerId="LiveId" clId="{85479453-ADB8-4A01-940A-8CAB2D63F4EB}" dt="2022-01-10T09:30:40.442" v="3"/>
            <ac:spMkLst>
              <pc:docMk/>
              <pc:sldMasterMk cId="4101059370" sldId="2147483648"/>
              <pc:sldLayoutMk cId="2817165031" sldId="2147483655"/>
              <ac:spMk id="25" creationId="{040D1985-BA82-4593-AB53-3E069FC3C670}"/>
            </ac:spMkLst>
          </pc:spChg>
          <pc:spChg chg="mod">
            <ac:chgData name="Edward Liu" userId="409a1ca903c1ab3b" providerId="LiveId" clId="{85479453-ADB8-4A01-940A-8CAB2D63F4EB}" dt="2022-01-10T09:30:41.591" v="4"/>
            <ac:spMkLst>
              <pc:docMk/>
              <pc:sldMasterMk cId="4101059370" sldId="2147483648"/>
              <pc:sldLayoutMk cId="2817165031" sldId="2147483655"/>
              <ac:spMk id="34" creationId="{C8AC0FFB-BED8-4B21-A077-BA02B1C9F30D}"/>
            </ac:spMkLst>
          </pc:spChg>
          <pc:picChg chg="mod">
            <ac:chgData name="Edward Liu" userId="409a1ca903c1ab3b" providerId="LiveId" clId="{85479453-ADB8-4A01-940A-8CAB2D63F4EB}" dt="2022-06-14T05:37:39.182" v="6" actId="1076"/>
            <ac:picMkLst>
              <pc:docMk/>
              <pc:sldMasterMk cId="4101059370" sldId="2147483648"/>
              <pc:sldLayoutMk cId="2817165031" sldId="2147483655"/>
              <ac:picMk id="21" creationId="{4820491C-0B3F-479D-8798-68182D6C61C6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io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4">
            <a:extLst>
              <a:ext uri="{FF2B5EF4-FFF2-40B4-BE49-F238E27FC236}">
                <a16:creationId xmlns:a16="http://schemas.microsoft.com/office/drawing/2014/main" id="{000F53E4-7A3C-402A-8C26-BA4390195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D617E22C-070E-4DA8-9D85-797484647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759D1B-FB16-4307-B3AF-6D225F5E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E2392D-3716-496C-9769-8DF2D8FB4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7BEA386-21A5-4850-86B8-C968E0F52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C231CB2-42F5-4BF9-A79C-65BEC423E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8C5C15E-A09A-4E44-AEDB-D15F920AE4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40D1985-BA82-4593-AB53-3E069FC3C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05D39AF-7E4C-4677-87CF-853508A1C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8AC0FFB-BED8-4B21-A077-BA02B1C9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pic>
        <p:nvPicPr>
          <p:cNvPr id="21" name="图片 1">
            <a:extLst>
              <a:ext uri="{FF2B5EF4-FFF2-40B4-BE49-F238E27FC236}">
                <a16:creationId xmlns:a16="http://schemas.microsoft.com/office/drawing/2014/main" id="{4820491C-0B3F-479D-8798-68182D6C61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455" y="5492786"/>
            <a:ext cx="87463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6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2022/6/14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53535F9-8C4E-4D96-9AFE-B67B8C05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8D44EF-CF80-4985-B92F-7BC286BF7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A2D543-75B8-4968-A213-48E017428A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F0B196-6EE9-4892-A4D2-88854386AB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F164FE-9EDE-4641-9055-819725D18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EF5EFC-D0FA-4993-8D21-2F2D369930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905E3-70B1-4553-A31E-6F60B3ED1C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A13F92-736E-45D9-8668-B1F1554090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46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Edward Liu</cp:lastModifiedBy>
  <cp:revision>7</cp:revision>
  <dcterms:created xsi:type="dcterms:W3CDTF">2021-07-01T06:28:28Z</dcterms:created>
  <dcterms:modified xsi:type="dcterms:W3CDTF">2022-06-14T05:37:40Z</dcterms:modified>
</cp:coreProperties>
</file>